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4"/>
  </p:sldMasterIdLst>
  <p:sldIdLst>
    <p:sldId id="257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73" d="100"/>
          <a:sy n="73" d="100"/>
        </p:scale>
        <p:origin x="405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17-Dec-24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17-Dec-24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17-Dec-24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17-Dec-24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17-Dec-24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17-Dec-24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17-Dec-24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17-Dec-24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17-Dec-24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17-Dec-24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17-Dec-24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17-Dec-24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8285" y="639097"/>
            <a:ext cx="7380761" cy="3859825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4000" b="1" dirty="0"/>
              <a:t>Title:</a:t>
            </a:r>
            <a:br>
              <a:rPr lang="en-US" sz="4000" b="1" dirty="0"/>
            </a:br>
            <a:r>
              <a:rPr lang="en-US" sz="4000" dirty="0"/>
              <a:t> </a:t>
            </a:r>
            <a:r>
              <a:rPr lang="en-US" sz="4900" b="1" dirty="0">
                <a:solidFill>
                  <a:srgbClr val="92D050"/>
                </a:solidFill>
              </a:rPr>
              <a:t>Environment Pollution</a:t>
            </a:r>
            <a:br>
              <a:rPr lang="en-US" sz="3600" dirty="0"/>
            </a:br>
            <a:r>
              <a:rPr lang="en-US" sz="3600" b="1" dirty="0"/>
              <a:t>Subtitle:</a:t>
            </a:r>
            <a:r>
              <a:rPr lang="en-US" sz="3600" dirty="0"/>
              <a:t> Understanding the Causes, Effects, and Solutions</a:t>
            </a:r>
            <a:br>
              <a:rPr lang="en-US" sz="800" dirty="0"/>
            </a:br>
            <a:endParaRPr lang="en-US" sz="160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80544F1E-03A0-42EC-A498-8905DD0E0D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40"/>
          <a:stretch/>
        </p:blipFill>
        <p:spPr>
          <a:xfrm>
            <a:off x="232954" y="209006"/>
            <a:ext cx="4162697" cy="33700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37890A-7374-4A2D-92FD-ACD79C0AA8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75"/>
          <a:stretch/>
        </p:blipFill>
        <p:spPr>
          <a:xfrm>
            <a:off x="232954" y="3579065"/>
            <a:ext cx="4112377" cy="31514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1FF8EF-59AA-420F-989B-D33FD16BDC47}"/>
              </a:ext>
            </a:extLst>
          </p:cNvPr>
          <p:cNvSpPr txBox="1"/>
          <p:nvPr/>
        </p:nvSpPr>
        <p:spPr>
          <a:xfrm>
            <a:off x="4937637" y="4814852"/>
            <a:ext cx="666205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Presented By :</a:t>
            </a:r>
          </a:p>
          <a:p>
            <a:r>
              <a:rPr lang="en-US" sz="2800" b="1" dirty="0">
                <a:solidFill>
                  <a:schemeClr val="bg2">
                    <a:lumMod val="10000"/>
                  </a:schemeClr>
                </a:solidFill>
              </a:rPr>
              <a:t>Md. Obaidul Hoque Tarek</a:t>
            </a:r>
          </a:p>
        </p:txBody>
      </p: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37DC7-9AE5-4F04-B3FB-0768F2A4E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297" y="2108201"/>
            <a:ext cx="11299372" cy="4286068"/>
          </a:xfrm>
        </p:spPr>
        <p:txBody>
          <a:bodyPr>
            <a:normAutofit fontScale="92500"/>
          </a:bodyPr>
          <a:lstStyle/>
          <a:p>
            <a:pPr lvl="1">
              <a:lnSpc>
                <a:spcPct val="160000"/>
              </a:lnSpc>
              <a:buFont typeface="Wingdings" panose="05000000000000000000" pitchFamily="2" charset="2"/>
              <a:buChar char="q"/>
            </a:pPr>
            <a:r>
              <a:rPr lang="en-US" sz="3600" b="1" dirty="0">
                <a:solidFill>
                  <a:schemeClr val="accent3">
                    <a:lumMod val="50000"/>
                  </a:schemeClr>
                </a:solidFill>
              </a:rPr>
              <a:t>Definition:</a:t>
            </a:r>
            <a:r>
              <a:rPr lang="en-US" sz="36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3600" dirty="0"/>
              <a:t>Environmental pollution is the contamination of the natural environment by harmful substances or pollutants.</a:t>
            </a:r>
          </a:p>
          <a:p>
            <a:pPr lvl="1">
              <a:lnSpc>
                <a:spcPct val="160000"/>
              </a:lnSpc>
              <a:buFont typeface="Wingdings" panose="05000000000000000000" pitchFamily="2" charset="2"/>
              <a:buChar char="q"/>
            </a:pPr>
            <a:r>
              <a:rPr lang="en-US" sz="3600" b="1" dirty="0">
                <a:solidFill>
                  <a:schemeClr val="accent3">
                    <a:lumMod val="50000"/>
                  </a:schemeClr>
                </a:solidFill>
              </a:rPr>
              <a:t>Types of Pollution:</a:t>
            </a:r>
            <a:r>
              <a:rPr lang="en-US" sz="36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3600" dirty="0"/>
              <a:t>Air, Water, Soil, Noise, and Light pollution.</a:t>
            </a:r>
          </a:p>
          <a:p>
            <a:pPr lvl="1">
              <a:lnSpc>
                <a:spcPct val="160000"/>
              </a:lnSpc>
              <a:buFont typeface="Wingdings" panose="05000000000000000000" pitchFamily="2" charset="2"/>
              <a:buChar char="q"/>
            </a:pPr>
            <a:r>
              <a:rPr lang="en-US" sz="3600" b="1" dirty="0">
                <a:solidFill>
                  <a:schemeClr val="accent3">
                    <a:lumMod val="50000"/>
                  </a:schemeClr>
                </a:solidFill>
              </a:rPr>
              <a:t>Image:</a:t>
            </a:r>
            <a:r>
              <a:rPr lang="en-US" sz="36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3600" dirty="0"/>
              <a:t>Diagram or icons showing different types of pollution.</a:t>
            </a:r>
          </a:p>
          <a:p>
            <a:pPr>
              <a:lnSpc>
                <a:spcPct val="160000"/>
              </a:lnSpc>
            </a:pPr>
            <a:endParaRPr lang="en-US" sz="7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74C8D54-EC99-4A46-91A2-E4F9188A0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 dirty="0"/>
              <a:t>Introduction to Environmental Pollution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891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0C71E-71AC-42FB-84A0-A9112770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b="1" dirty="0">
                <a:solidFill>
                  <a:schemeClr val="accent3">
                    <a:lumMod val="75000"/>
                  </a:schemeClr>
                </a:solidFill>
              </a:rPr>
              <a:t>Causes of Environmental Pollution</a:t>
            </a:r>
            <a:br>
              <a:rPr lang="en-US" sz="4400" dirty="0"/>
            </a:br>
            <a:endParaRPr lang="en-US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E2C430-3FB7-459C-9E89-C077A60D3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4227649"/>
          </a:xfrm>
        </p:spPr>
        <p:txBody>
          <a:bodyPr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2200" b="1" dirty="0"/>
              <a:t>Industrial Activities:</a:t>
            </a:r>
            <a:r>
              <a:rPr lang="en-US" sz="2200" dirty="0"/>
              <a:t> Factories releasing toxic gases and chemicals.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b="1" dirty="0"/>
              <a:t>Vehicle Emissions:</a:t>
            </a:r>
            <a:r>
              <a:rPr lang="en-US" sz="2200" dirty="0"/>
              <a:t> The release of carbon dioxide and other pollutants into the air.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b="1" dirty="0"/>
              <a:t>Waste Disposal:</a:t>
            </a:r>
            <a:r>
              <a:rPr lang="en-US" sz="2200" dirty="0"/>
              <a:t> Improper disposal of solid and hazardous waste.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b="1" dirty="0"/>
              <a:t>Agricultural Practices:</a:t>
            </a:r>
            <a:r>
              <a:rPr lang="en-US" sz="2200" dirty="0"/>
              <a:t> Pesticides and fertilizers leaching into the soil and water.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B3BA432-6066-4394-AE0C-1504C4FF02D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5653" y="2314605"/>
            <a:ext cx="2475412" cy="168039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8D21E2-333A-46F0-ABE3-BA8AF0FBDE9F}"/>
              </a:ext>
            </a:extLst>
          </p:cNvPr>
          <p:cNvSpPr txBox="1"/>
          <p:nvPr/>
        </p:nvSpPr>
        <p:spPr>
          <a:xfrm>
            <a:off x="6503624" y="3994996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Factory smoke stacks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BDACA2-576C-41CE-8973-9C510A280A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9848" y="2120901"/>
            <a:ext cx="3084512" cy="194818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659F5E5-579F-4319-B087-89ECF090B062}"/>
              </a:ext>
            </a:extLst>
          </p:cNvPr>
          <p:cNvSpPr txBox="1"/>
          <p:nvPr/>
        </p:nvSpPr>
        <p:spPr>
          <a:xfrm>
            <a:off x="9326880" y="3994996"/>
            <a:ext cx="2429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vehicle exhaust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8B27DEC-E9C6-420C-84EA-7A78EF9FD3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719" y="4364328"/>
            <a:ext cx="2818091" cy="168039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854656-A797-4D78-B6D6-4BB135384791}"/>
              </a:ext>
            </a:extLst>
          </p:cNvPr>
          <p:cNvSpPr txBox="1"/>
          <p:nvPr/>
        </p:nvSpPr>
        <p:spPr>
          <a:xfrm>
            <a:off x="7439297" y="6067966"/>
            <a:ext cx="2828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plastic waste</a:t>
            </a:r>
          </a:p>
        </p:txBody>
      </p:sp>
    </p:spTree>
    <p:extLst>
      <p:ext uri="{BB962C8B-B14F-4D97-AF65-F5344CB8AC3E}">
        <p14:creationId xmlns:p14="http://schemas.microsoft.com/office/powerpoint/2010/main" val="413806472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80AA9D2D-EE59-4148-A11E-A51EEE828B28}" vid="{AEAFD717-D3C8-4034-8F7E-D5220B0CCEB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5A59D56-2157-4202-9D02-F44E447A24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F4F4D41-822D-40F2-A7AC-E4E6CB36CA7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{C32B6BB7-064C-4ABA-8BC5-0CFE38CF7893}tf56160789_win32</Template>
  <TotalTime>89</TotalTime>
  <Words>135</Words>
  <Application>Microsoft Office PowerPoint</Application>
  <PresentationFormat>Widescreen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Bookman Old Style</vt:lpstr>
      <vt:lpstr>Calibri</vt:lpstr>
      <vt:lpstr>Franklin Gothic Book</vt:lpstr>
      <vt:lpstr>Wingdings</vt:lpstr>
      <vt:lpstr>Custom</vt:lpstr>
      <vt:lpstr>Title:  Environment Pollution Subtitle: Understanding the Causes, Effects, and Solutions </vt:lpstr>
      <vt:lpstr>Introduction to Environmental Pollution</vt:lpstr>
      <vt:lpstr>Causes of Environmental Pollution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Title:  Environment Pollution Subtitle: Understanding the Causes, Effects, and Solutions</dc:title>
  <dc:creator>Md Obaidul Hoque Tarek</dc:creator>
  <cp:lastModifiedBy>Md Obaidul Hoque Tarek</cp:lastModifiedBy>
  <cp:revision>6</cp:revision>
  <dcterms:created xsi:type="dcterms:W3CDTF">2024-12-17T09:38:04Z</dcterms:created>
  <dcterms:modified xsi:type="dcterms:W3CDTF">2024-12-17T11:07:36Z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